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March 26,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March 26,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3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March 26,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March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March 26,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tlemax.com/discovery-center/lifestyle/trash-one-person-produces-yea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L1ALzjGdEsvCQjGRuXSsz-NsbFKmc1pCSFjCG4E-Ze0/viewer?f=0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0M2boh7SR04oy8lyCHrzZ1mxIONLLggMoMXCEAutndA/viewer?f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bstract geometric hexagon overlay pattern on white and gray background">
            <a:extLst>
              <a:ext uri="{FF2B5EF4-FFF2-40B4-BE49-F238E27FC236}">
                <a16:creationId xmlns:a16="http://schemas.microsoft.com/office/drawing/2014/main" id="{7761E14A-2848-4E6A-A7DC-6F683DBB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99" r="13853"/>
          <a:stretch/>
        </p:blipFill>
        <p:spPr>
          <a:xfrm>
            <a:off x="6264797" y="-25116"/>
            <a:ext cx="588010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31CC6-4075-4581-886B-5F44C6B53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1" y="450000"/>
            <a:ext cx="5432400" cy="51888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265AD-2EB6-4D70-BD2F-3EADE37776BB}"/>
              </a:ext>
            </a:extLst>
          </p:cNvPr>
          <p:cNvSpPr txBox="1"/>
          <p:nvPr/>
        </p:nvSpPr>
        <p:spPr>
          <a:xfrm>
            <a:off x="7424250" y="337230"/>
            <a:ext cx="47206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Your Waste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37F32-1294-4BFC-ABB7-0F888FCBD49B}"/>
              </a:ext>
            </a:extLst>
          </p:cNvPr>
          <p:cNvSpPr txBox="1"/>
          <p:nvPr/>
        </p:nvSpPr>
        <p:spPr>
          <a:xfrm>
            <a:off x="6865257" y="4492214"/>
            <a:ext cx="472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Subject: Environmental Studies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Grade: 11</a:t>
            </a:r>
          </a:p>
        </p:txBody>
      </p:sp>
    </p:spTree>
    <p:extLst>
      <p:ext uri="{BB962C8B-B14F-4D97-AF65-F5344CB8AC3E}">
        <p14:creationId xmlns:p14="http://schemas.microsoft.com/office/powerpoint/2010/main" val="98677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87A39-6D0A-4A57-85BF-CA39DB4D0EAA}"/>
              </a:ext>
            </a:extLst>
          </p:cNvPr>
          <p:cNvSpPr/>
          <p:nvPr/>
        </p:nvSpPr>
        <p:spPr>
          <a:xfrm>
            <a:off x="609599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1E54C-C21D-45D4-973D-37687A59B6CC}"/>
              </a:ext>
            </a:extLst>
          </p:cNvPr>
          <p:cNvSpPr/>
          <p:nvPr/>
        </p:nvSpPr>
        <p:spPr>
          <a:xfrm>
            <a:off x="3432313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1D657-0E0E-4CA8-AE16-8189ECBEF497}"/>
              </a:ext>
            </a:extLst>
          </p:cNvPr>
          <p:cNvSpPr/>
          <p:nvPr/>
        </p:nvSpPr>
        <p:spPr>
          <a:xfrm>
            <a:off x="6414052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F6844-9BA9-45C4-9ABE-5A6B25DBBF3F}"/>
              </a:ext>
            </a:extLst>
          </p:cNvPr>
          <p:cNvSpPr/>
          <p:nvPr/>
        </p:nvSpPr>
        <p:spPr>
          <a:xfrm>
            <a:off x="9395791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167DA-428D-4F68-8A13-62631FE5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7" y="1789043"/>
            <a:ext cx="11251096" cy="4578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862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87A39-6D0A-4A57-85BF-CA39DB4D0EAA}"/>
              </a:ext>
            </a:extLst>
          </p:cNvPr>
          <p:cNvSpPr/>
          <p:nvPr/>
        </p:nvSpPr>
        <p:spPr>
          <a:xfrm>
            <a:off x="609599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1E54C-C21D-45D4-973D-37687A59B6CC}"/>
              </a:ext>
            </a:extLst>
          </p:cNvPr>
          <p:cNvSpPr/>
          <p:nvPr/>
        </p:nvSpPr>
        <p:spPr>
          <a:xfrm>
            <a:off x="3432313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1D657-0E0E-4CA8-AE16-8189ECBEF497}"/>
              </a:ext>
            </a:extLst>
          </p:cNvPr>
          <p:cNvSpPr/>
          <p:nvPr/>
        </p:nvSpPr>
        <p:spPr>
          <a:xfrm>
            <a:off x="6414052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F6844-9BA9-45C4-9ABE-5A6B25DBBF3F}"/>
              </a:ext>
            </a:extLst>
          </p:cNvPr>
          <p:cNvSpPr/>
          <p:nvPr/>
        </p:nvSpPr>
        <p:spPr>
          <a:xfrm>
            <a:off x="9395791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DBAC7-CC87-487C-9084-986B1A2D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8453"/>
          <a:stretch/>
        </p:blipFill>
        <p:spPr>
          <a:xfrm>
            <a:off x="967410" y="2080592"/>
            <a:ext cx="10164416" cy="4287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387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87A39-6D0A-4A57-85BF-CA39DB4D0EAA}"/>
              </a:ext>
            </a:extLst>
          </p:cNvPr>
          <p:cNvSpPr/>
          <p:nvPr/>
        </p:nvSpPr>
        <p:spPr>
          <a:xfrm>
            <a:off x="609599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1E54C-C21D-45D4-973D-37687A59B6CC}"/>
              </a:ext>
            </a:extLst>
          </p:cNvPr>
          <p:cNvSpPr/>
          <p:nvPr/>
        </p:nvSpPr>
        <p:spPr>
          <a:xfrm>
            <a:off x="3432313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1D657-0E0E-4CA8-AE16-8189ECBEF497}"/>
              </a:ext>
            </a:extLst>
          </p:cNvPr>
          <p:cNvSpPr/>
          <p:nvPr/>
        </p:nvSpPr>
        <p:spPr>
          <a:xfrm>
            <a:off x="6414052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F6844-9BA9-45C4-9ABE-5A6B25DBBF3F}"/>
              </a:ext>
            </a:extLst>
          </p:cNvPr>
          <p:cNvSpPr/>
          <p:nvPr/>
        </p:nvSpPr>
        <p:spPr>
          <a:xfrm>
            <a:off x="9395791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89C6E5-E884-4842-8788-5C9DB3F49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5"/>
          <a:stretch/>
        </p:blipFill>
        <p:spPr>
          <a:xfrm>
            <a:off x="702365" y="1828800"/>
            <a:ext cx="10694505" cy="4538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783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190FD-4133-43BE-8CD7-7ED43271B4E9}"/>
              </a:ext>
            </a:extLst>
          </p:cNvPr>
          <p:cNvSpPr/>
          <p:nvPr/>
        </p:nvSpPr>
        <p:spPr>
          <a:xfrm>
            <a:off x="715617" y="2001077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D2190-AFC3-490D-A344-BE3984908BD3}"/>
              </a:ext>
            </a:extLst>
          </p:cNvPr>
          <p:cNvSpPr/>
          <p:nvPr/>
        </p:nvSpPr>
        <p:spPr>
          <a:xfrm>
            <a:off x="3684103" y="2001077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44696-1E90-4633-A25A-9B4D7D3F95F0}"/>
              </a:ext>
            </a:extLst>
          </p:cNvPr>
          <p:cNvSpPr/>
          <p:nvPr/>
        </p:nvSpPr>
        <p:spPr>
          <a:xfrm>
            <a:off x="6652589" y="2001077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8BA0-6B28-45CD-9A23-0EBCD134688B}"/>
              </a:ext>
            </a:extLst>
          </p:cNvPr>
          <p:cNvSpPr/>
          <p:nvPr/>
        </p:nvSpPr>
        <p:spPr>
          <a:xfrm>
            <a:off x="9621075" y="2001077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58E2D-4EEF-444C-943A-384B1728526A}"/>
              </a:ext>
            </a:extLst>
          </p:cNvPr>
          <p:cNvSpPr txBox="1"/>
          <p:nvPr/>
        </p:nvSpPr>
        <p:spPr>
          <a:xfrm>
            <a:off x="2955235" y="331304"/>
            <a:ext cx="5698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Let’s Discuss…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EF9E6-0189-43CE-B7BC-4AFAD9D4BC4F}"/>
              </a:ext>
            </a:extLst>
          </p:cNvPr>
          <p:cNvSpPr/>
          <p:nvPr/>
        </p:nvSpPr>
        <p:spPr>
          <a:xfrm>
            <a:off x="715617" y="3429000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1A6B7A-426B-4535-9411-62F0DF6F17DD}"/>
              </a:ext>
            </a:extLst>
          </p:cNvPr>
          <p:cNvSpPr/>
          <p:nvPr/>
        </p:nvSpPr>
        <p:spPr>
          <a:xfrm>
            <a:off x="3803372" y="3425688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5C5CB-1C75-44E8-BA0C-1268293A3566}"/>
              </a:ext>
            </a:extLst>
          </p:cNvPr>
          <p:cNvSpPr/>
          <p:nvPr/>
        </p:nvSpPr>
        <p:spPr>
          <a:xfrm>
            <a:off x="6751981" y="3425688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BC948F-E121-41D5-8232-7EC7AC9D42D3}"/>
              </a:ext>
            </a:extLst>
          </p:cNvPr>
          <p:cNvSpPr/>
          <p:nvPr/>
        </p:nvSpPr>
        <p:spPr>
          <a:xfrm>
            <a:off x="9621074" y="3425688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D0C030-8A26-4B3F-A418-4E3E03D03AA8}"/>
              </a:ext>
            </a:extLst>
          </p:cNvPr>
          <p:cNvSpPr/>
          <p:nvPr/>
        </p:nvSpPr>
        <p:spPr>
          <a:xfrm>
            <a:off x="715617" y="4856923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E71FA-4DC5-4F3E-AC97-90BBB6461599}"/>
              </a:ext>
            </a:extLst>
          </p:cNvPr>
          <p:cNvSpPr/>
          <p:nvPr/>
        </p:nvSpPr>
        <p:spPr>
          <a:xfrm>
            <a:off x="3803371" y="4856923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6DAC9-98DE-4714-B049-A911321F117B}"/>
              </a:ext>
            </a:extLst>
          </p:cNvPr>
          <p:cNvSpPr/>
          <p:nvPr/>
        </p:nvSpPr>
        <p:spPr>
          <a:xfrm>
            <a:off x="6751981" y="4856923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9CA027-14A2-48CF-A86C-D22328E72902}"/>
              </a:ext>
            </a:extLst>
          </p:cNvPr>
          <p:cNvSpPr/>
          <p:nvPr/>
        </p:nvSpPr>
        <p:spPr>
          <a:xfrm>
            <a:off x="9700591" y="4856923"/>
            <a:ext cx="2001079" cy="861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89057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Trash One Person Produces in a Year…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FC232B-081F-467A-9520-B0EE6EF19D09}"/>
              </a:ext>
            </a:extLst>
          </p:cNvPr>
          <p:cNvSpPr txBox="1"/>
          <p:nvPr/>
        </p:nvSpPr>
        <p:spPr>
          <a:xfrm>
            <a:off x="934278" y="3059668"/>
            <a:ext cx="10316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https://www.titlemax.com/discovery-center/lifestyle/trash-one-person-produces-year /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Slip…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32E57-C381-4DE3-8BF6-00F65D3DCDC0}"/>
              </a:ext>
            </a:extLst>
          </p:cNvPr>
          <p:cNvSpPr txBox="1"/>
          <p:nvPr/>
        </p:nvSpPr>
        <p:spPr>
          <a:xfrm>
            <a:off x="667657" y="1727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can minimize or reduce the waste by…..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AEE1333A-D68A-46A5-A5BB-6ACA9103D212}"/>
              </a:ext>
            </a:extLst>
          </p:cNvPr>
          <p:cNvSpPr txBox="1"/>
          <p:nvPr/>
        </p:nvSpPr>
        <p:spPr>
          <a:xfrm>
            <a:off x="667657" y="3048001"/>
            <a:ext cx="1065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https://jamboard.google.com/d/1L1ALzjGdEsvCQjGRuXSsz-NsbFKmc1pCSFjCG4E-Ze0/viewer?f=0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8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FF2E-3580-4DBD-B03D-32C759BC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Extension Activity…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A4F6A-2EF5-488D-821A-F3790CBDC43F}"/>
              </a:ext>
            </a:extLst>
          </p:cNvPr>
          <p:cNvSpPr txBox="1"/>
          <p:nvPr/>
        </p:nvSpPr>
        <p:spPr>
          <a:xfrm>
            <a:off x="821634" y="1974574"/>
            <a:ext cx="10429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Think of an everyday item that you can recycle. Demonstrate and discuss how have you recycled that item. For this, you can create a video or 5-minutes ‘Show and Tell’. </a:t>
            </a:r>
          </a:p>
        </p:txBody>
      </p:sp>
    </p:spTree>
    <p:extLst>
      <p:ext uri="{BB962C8B-B14F-4D97-AF65-F5344CB8AC3E}">
        <p14:creationId xmlns:p14="http://schemas.microsoft.com/office/powerpoint/2010/main" val="418579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6EBEF9-7B45-473C-963B-7739797C3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55543"/>
          </a:xfrm>
        </p:spPr>
      </p:pic>
    </p:spTree>
    <p:extLst>
      <p:ext uri="{BB962C8B-B14F-4D97-AF65-F5344CB8AC3E}">
        <p14:creationId xmlns:p14="http://schemas.microsoft.com/office/powerpoint/2010/main" val="235199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4BFA-43B5-4AF9-B2C0-DFD7936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38166-2203-41B3-86C1-FBC2CD75788A}"/>
              </a:ext>
            </a:extLst>
          </p:cNvPr>
          <p:cNvSpPr txBox="1"/>
          <p:nvPr/>
        </p:nvSpPr>
        <p:spPr>
          <a:xfrm>
            <a:off x="1166191" y="1530000"/>
            <a:ext cx="10323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campuses of Thompson Rivers University are located on the traditional and unceded territory of the Secwepemc Nation within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Secwepemcul'ecw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we share knowledge, teaching, learning and research within this university, we recognize that this territory has always been a place of teaching, learning and research. We respectfully acknowledge the Secwepemc—the peoples who have lived here for thousands of years, and who today are a Nation of 17 Bands. Take a moment to acknowledge the land you are currently in!</a:t>
            </a:r>
          </a:p>
        </p:txBody>
      </p:sp>
    </p:spTree>
    <p:extLst>
      <p:ext uri="{BB962C8B-B14F-4D97-AF65-F5344CB8AC3E}">
        <p14:creationId xmlns:p14="http://schemas.microsoft.com/office/powerpoint/2010/main" val="283338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157B1-3348-4DDD-88FF-3CE3BBB3CB60}"/>
              </a:ext>
            </a:extLst>
          </p:cNvPr>
          <p:cNvSpPr txBox="1"/>
          <p:nvPr/>
        </p:nvSpPr>
        <p:spPr>
          <a:xfrm>
            <a:off x="848139" y="2093843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 list of at least10-15 things that you have used today. </a:t>
            </a:r>
          </a:p>
        </p:txBody>
      </p:sp>
    </p:spTree>
    <p:extLst>
      <p:ext uri="{BB962C8B-B14F-4D97-AF65-F5344CB8AC3E}">
        <p14:creationId xmlns:p14="http://schemas.microsoft.com/office/powerpoint/2010/main" val="30614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Sort…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8F71243-5A0D-4903-8C49-76E022FD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4936"/>
              </p:ext>
            </p:extLst>
          </p:nvPr>
        </p:nvGraphicFramePr>
        <p:xfrm>
          <a:off x="1484243" y="1775790"/>
          <a:ext cx="9250018" cy="4274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36746">
                  <a:extLst>
                    <a:ext uri="{9D8B030D-6E8A-4147-A177-3AD203B41FA5}">
                      <a16:colId xmlns:a16="http://schemas.microsoft.com/office/drawing/2014/main" val="1264777829"/>
                    </a:ext>
                  </a:extLst>
                </a:gridCol>
                <a:gridCol w="4713272">
                  <a:extLst>
                    <a:ext uri="{9D8B030D-6E8A-4147-A177-3AD203B41FA5}">
                      <a16:colId xmlns:a16="http://schemas.microsoft.com/office/drawing/2014/main" val="1723914830"/>
                    </a:ext>
                  </a:extLst>
                </a:gridCol>
              </a:tblGrid>
              <a:tr h="6172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Things that can be used again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Things that were disposed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02162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83115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947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43735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62991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29853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85573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237572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91998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53850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5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25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Stop, Think and Discuss…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B075F-CA16-4E9D-86C4-C993B71E71A6}"/>
              </a:ext>
            </a:extLst>
          </p:cNvPr>
          <p:cNvSpPr txBox="1"/>
          <p:nvPr/>
        </p:nvSpPr>
        <p:spPr>
          <a:xfrm>
            <a:off x="887896" y="4439478"/>
            <a:ext cx="10124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any 2 items from the list and share why you disposed off those items.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62DAD-3CB7-4449-A2B8-E817BFAA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9" y="1707228"/>
            <a:ext cx="2838450" cy="2409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40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88799"/>
            <a:ext cx="11405483" cy="170504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by the term ‘Waste’?…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F303B-9465-4085-8E77-532BF79671A9}"/>
              </a:ext>
            </a:extLst>
          </p:cNvPr>
          <p:cNvSpPr txBox="1"/>
          <p:nvPr/>
        </p:nvSpPr>
        <p:spPr>
          <a:xfrm>
            <a:off x="901148" y="2915478"/>
            <a:ext cx="1066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your understanding on 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Jamboard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the link: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https://jamboard.google.com/d/10M2boh7SR04oy8lyCHrzZ1mxIONLLggMoMXCEAutndA/viewer?f=0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605-23D9-47C7-8BFB-ADF563D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Seconds Activity…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157B1-3348-4DDD-88FF-3CE3BBB3CB60}"/>
              </a:ext>
            </a:extLst>
          </p:cNvPr>
          <p:cNvSpPr txBox="1"/>
          <p:nvPr/>
        </p:nvSpPr>
        <p:spPr>
          <a:xfrm>
            <a:off x="848139" y="2093843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choose what do you think is the best from the given set of options.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Reuse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A77E919-59B2-4137-B05F-E476B276E0BF}"/>
              </a:ext>
            </a:extLst>
          </p:cNvPr>
          <p:cNvSpPr/>
          <p:nvPr/>
        </p:nvSpPr>
        <p:spPr>
          <a:xfrm>
            <a:off x="3737113" y="4214191"/>
            <a:ext cx="5353878" cy="163001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50EF0-938F-421A-A43C-0E4EFC056675}"/>
              </a:ext>
            </a:extLst>
          </p:cNvPr>
          <p:cNvSpPr txBox="1"/>
          <p:nvPr/>
        </p:nvSpPr>
        <p:spPr>
          <a:xfrm>
            <a:off x="4731026" y="4505739"/>
            <a:ext cx="292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Rs</a:t>
            </a:r>
          </a:p>
        </p:txBody>
      </p:sp>
    </p:spTree>
    <p:extLst>
      <p:ext uri="{BB962C8B-B14F-4D97-AF65-F5344CB8AC3E}">
        <p14:creationId xmlns:p14="http://schemas.microsoft.com/office/powerpoint/2010/main" val="247464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268BF-B01B-4CA0-AE54-006646E2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722783"/>
            <a:ext cx="11290852" cy="4644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87A39-6D0A-4A57-85BF-CA39DB4D0EAA}"/>
              </a:ext>
            </a:extLst>
          </p:cNvPr>
          <p:cNvSpPr/>
          <p:nvPr/>
        </p:nvSpPr>
        <p:spPr>
          <a:xfrm>
            <a:off x="609599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1E54C-C21D-45D4-973D-37687A59B6CC}"/>
              </a:ext>
            </a:extLst>
          </p:cNvPr>
          <p:cNvSpPr/>
          <p:nvPr/>
        </p:nvSpPr>
        <p:spPr>
          <a:xfrm>
            <a:off x="3432313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1D657-0E0E-4CA8-AE16-8189ECBEF497}"/>
              </a:ext>
            </a:extLst>
          </p:cNvPr>
          <p:cNvSpPr/>
          <p:nvPr/>
        </p:nvSpPr>
        <p:spPr>
          <a:xfrm>
            <a:off x="6414052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F6844-9BA9-45C4-9ABE-5A6B25DBBF3F}"/>
              </a:ext>
            </a:extLst>
          </p:cNvPr>
          <p:cNvSpPr/>
          <p:nvPr/>
        </p:nvSpPr>
        <p:spPr>
          <a:xfrm>
            <a:off x="9395791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</p:spTree>
    <p:extLst>
      <p:ext uri="{BB962C8B-B14F-4D97-AF65-F5344CB8AC3E}">
        <p14:creationId xmlns:p14="http://schemas.microsoft.com/office/powerpoint/2010/main" val="138252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87A39-6D0A-4A57-85BF-CA39DB4D0EAA}"/>
              </a:ext>
            </a:extLst>
          </p:cNvPr>
          <p:cNvSpPr/>
          <p:nvPr/>
        </p:nvSpPr>
        <p:spPr>
          <a:xfrm>
            <a:off x="609599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1E54C-C21D-45D4-973D-37687A59B6CC}"/>
              </a:ext>
            </a:extLst>
          </p:cNvPr>
          <p:cNvSpPr/>
          <p:nvPr/>
        </p:nvSpPr>
        <p:spPr>
          <a:xfrm>
            <a:off x="3432313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1D657-0E0E-4CA8-AE16-8189ECBEF497}"/>
              </a:ext>
            </a:extLst>
          </p:cNvPr>
          <p:cNvSpPr/>
          <p:nvPr/>
        </p:nvSpPr>
        <p:spPr>
          <a:xfrm>
            <a:off x="6414052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F6844-9BA9-45C4-9ABE-5A6B25DBBF3F}"/>
              </a:ext>
            </a:extLst>
          </p:cNvPr>
          <p:cNvSpPr/>
          <p:nvPr/>
        </p:nvSpPr>
        <p:spPr>
          <a:xfrm>
            <a:off x="9395791" y="490330"/>
            <a:ext cx="2001079" cy="861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389FC-42B5-4E93-8403-BFB794E4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855304"/>
            <a:ext cx="11171583" cy="4704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5045661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341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Comic Sans MS</vt:lpstr>
      <vt:lpstr>Sagona Book</vt:lpstr>
      <vt:lpstr>Times New Roman</vt:lpstr>
      <vt:lpstr>Univers</vt:lpstr>
      <vt:lpstr>ThinLineVTI</vt:lpstr>
      <vt:lpstr>PowerPoint Presentation</vt:lpstr>
      <vt:lpstr>LAND ACKNOWLEDGEMT</vt:lpstr>
      <vt:lpstr>Identify…</vt:lpstr>
      <vt:lpstr>Sort…</vt:lpstr>
      <vt:lpstr>Stop, Think and Discuss…</vt:lpstr>
      <vt:lpstr>What do you understand by the term ‘Waste’?…</vt:lpstr>
      <vt:lpstr>5 Seconds Activity…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Trash One Person Produces in a Year…</vt:lpstr>
      <vt:lpstr>Exit Slip…</vt:lpstr>
      <vt:lpstr>Lesson Extension Activity…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Swanshi Dulani</dc:creator>
  <cp:lastModifiedBy>Swanshi Dulani</cp:lastModifiedBy>
  <cp:revision>32</cp:revision>
  <dcterms:created xsi:type="dcterms:W3CDTF">2021-03-23T15:37:24Z</dcterms:created>
  <dcterms:modified xsi:type="dcterms:W3CDTF">2021-03-28T01:20:12Z</dcterms:modified>
</cp:coreProperties>
</file>